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9" r:id="rId4"/>
    <p:sldId id="270" r:id="rId5"/>
    <p:sldId id="271" r:id="rId6"/>
    <p:sldId id="272" r:id="rId7"/>
    <p:sldId id="273" r:id="rId8"/>
    <p:sldId id="274" r:id="rId9"/>
    <p:sldId id="257" r:id="rId10"/>
    <p:sldId id="258" r:id="rId11"/>
    <p:sldId id="259" r:id="rId12"/>
    <p:sldId id="260" r:id="rId13"/>
    <p:sldId id="261" r:id="rId14"/>
    <p:sldId id="263" r:id="rId15"/>
    <p:sldId id="264" r:id="rId16"/>
    <p:sldId id="265" r:id="rId17"/>
    <p:sldId id="267" r:id="rId18"/>
    <p:sldId id="27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8740" y="188640"/>
            <a:ext cx="7774632" cy="2088232"/>
          </a:xfrm>
        </p:spPr>
        <p:txBody>
          <a:bodyPr>
            <a:normAutofit fontScale="90000"/>
          </a:bodyPr>
          <a:lstStyle/>
          <a:p>
            <a:r>
              <a:rPr lang="cs-CZ" sz="4800" dirty="0">
                <a:solidFill>
                  <a:srgbClr val="FFFF00"/>
                </a:solidFill>
              </a:rPr>
              <a:t>Zahraniční odborná praxe  Německo - </a:t>
            </a:r>
            <a:r>
              <a:rPr lang="cs-CZ" sz="4800" dirty="0" err="1">
                <a:solidFill>
                  <a:srgbClr val="FFFF00"/>
                </a:solidFill>
              </a:rPr>
              <a:t>Hameln</a:t>
            </a:r>
            <a:br>
              <a:rPr lang="cs-CZ" sz="4800" dirty="0">
                <a:solidFill>
                  <a:srgbClr val="FFFF00"/>
                </a:solidFill>
              </a:rPr>
            </a:br>
            <a:r>
              <a:rPr lang="cs-CZ" sz="4800" dirty="0">
                <a:solidFill>
                  <a:srgbClr val="FFFF00"/>
                </a:solidFill>
              </a:rPr>
              <a:t>TANDEM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17526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Dominika Jirsová, Marie Průšová, Petra Pošmourná</a:t>
            </a:r>
          </a:p>
        </p:txBody>
      </p:sp>
    </p:spTree>
    <p:extLst>
      <p:ext uri="{BB962C8B-B14F-4D97-AF65-F5344CB8AC3E}">
        <p14:creationId xmlns:p14="http://schemas.microsoft.com/office/powerpoint/2010/main" val="173671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Ubytování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18788"/>
          <a:stretch/>
        </p:blipFill>
        <p:spPr>
          <a:xfrm>
            <a:off x="6156176" y="188640"/>
            <a:ext cx="2744470" cy="36870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5" b="18328"/>
          <a:stretch/>
        </p:blipFill>
        <p:spPr>
          <a:xfrm>
            <a:off x="4283968" y="3224839"/>
            <a:ext cx="2808312" cy="348257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v soukromí</a:t>
            </a:r>
          </a:p>
          <a:p>
            <a:r>
              <a:rPr lang="cs-CZ" dirty="0" err="1"/>
              <a:t>Hachmühlen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18788"/>
          <a:stretch/>
        </p:blipFill>
        <p:spPr>
          <a:xfrm>
            <a:off x="827584" y="3117130"/>
            <a:ext cx="2672462" cy="359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Pyrmond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lázně </a:t>
            </a:r>
          </a:p>
          <a:p>
            <a:r>
              <a:rPr lang="cs-CZ" dirty="0"/>
              <a:t>ochutnávka minerálních vod s paní B. </a:t>
            </a:r>
            <a:r>
              <a:rPr lang="cs-CZ" dirty="0" err="1"/>
              <a:t>Ideker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80928"/>
            <a:ext cx="5082845" cy="38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1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Zoo v Hannoveru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12240"/>
            <a:ext cx="3829439" cy="2872079"/>
          </a:xfrm>
          <a:prstGeom prst="rect">
            <a:avLst/>
          </a:prstGeom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úžasný zážitek</a:t>
            </a:r>
          </a:p>
          <a:p>
            <a:r>
              <a:rPr lang="cs-CZ" dirty="0"/>
              <a:t>s paní </a:t>
            </a:r>
            <a:r>
              <a:rPr lang="cs-CZ" dirty="0" err="1"/>
              <a:t>Schock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24944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9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Volný čas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4664"/>
            <a:ext cx="2900516" cy="391569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hodně volného času</a:t>
            </a:r>
          </a:p>
          <a:p>
            <a:r>
              <a:rPr lang="cs-CZ" dirty="0"/>
              <a:t>kavárny</a:t>
            </a:r>
          </a:p>
          <a:p>
            <a:r>
              <a:rPr lang="cs-CZ" dirty="0"/>
              <a:t>nákupy </a:t>
            </a:r>
          </a:p>
          <a:p>
            <a:r>
              <a:rPr lang="cs-CZ" dirty="0"/>
              <a:t>procházky po </a:t>
            </a:r>
            <a:r>
              <a:rPr lang="cs-CZ" dirty="0" err="1"/>
              <a:t>Hameln</a:t>
            </a:r>
            <a:endParaRPr lang="cs-CZ" dirty="0"/>
          </a:p>
          <a:p>
            <a:r>
              <a:rPr lang="cs-CZ" dirty="0"/>
              <a:t>legenda o Krysařovi</a:t>
            </a:r>
          </a:p>
          <a:p>
            <a:r>
              <a:rPr lang="cs-CZ" dirty="0"/>
              <a:t>poznávání nových lidí</a:t>
            </a:r>
          </a:p>
          <a:p>
            <a:r>
              <a:rPr lang="cs-CZ" dirty="0"/>
              <a:t>festival mladých 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7"/>
          <a:stretch/>
        </p:blipFill>
        <p:spPr>
          <a:xfrm>
            <a:off x="4788024" y="3925056"/>
            <a:ext cx="3044056" cy="29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Večeře se třemi studentkami kosmetických služeb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t="19342" r="6116"/>
          <a:stretch/>
        </p:blipFill>
        <p:spPr>
          <a:xfrm>
            <a:off x="251520" y="1412776"/>
            <a:ext cx="4197928" cy="302433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6"/>
          <a:stretch/>
        </p:blipFill>
        <p:spPr>
          <a:xfrm>
            <a:off x="3856500" y="3429000"/>
            <a:ext cx="5052053" cy="32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70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Landgrafen</a:t>
            </a:r>
            <a:r>
              <a:rPr lang="cs-CZ" dirty="0"/>
              <a:t> </a:t>
            </a:r>
            <a:r>
              <a:rPr lang="cs-CZ" dirty="0" err="1"/>
              <a:t>therme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termální lázně s paní ředitelkou školy G. </a:t>
            </a:r>
            <a:r>
              <a:rPr lang="cs-CZ" sz="2800" dirty="0" err="1"/>
              <a:t>Grimme</a:t>
            </a:r>
            <a:r>
              <a:rPr lang="cs-CZ" sz="2800" dirty="0"/>
              <a:t> </a:t>
            </a:r>
          </a:p>
          <a:p>
            <a:r>
              <a:rPr lang="cs-CZ" sz="2800" dirty="0"/>
              <a:t>plavání ve slané termální vodě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3808" y="2762169"/>
            <a:ext cx="6085184" cy="37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10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Autostadt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15758" b="16565"/>
          <a:stretch/>
        </p:blipFill>
        <p:spPr>
          <a:xfrm>
            <a:off x="5538370" y="3329608"/>
            <a:ext cx="3605630" cy="352839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0926" y="1556792"/>
            <a:ext cx="8229600" cy="4525963"/>
          </a:xfrm>
        </p:spPr>
        <p:txBody>
          <a:bodyPr/>
          <a:lstStyle/>
          <a:p>
            <a:r>
              <a:rPr lang="cs-CZ" dirty="0"/>
              <a:t>Volkswagen </a:t>
            </a:r>
          </a:p>
          <a:p>
            <a:r>
              <a:rPr lang="cs-CZ" dirty="0"/>
              <a:t>exkurze v muzeu VW</a:t>
            </a:r>
          </a:p>
          <a:p>
            <a:r>
              <a:rPr lang="cs-CZ" dirty="0"/>
              <a:t>projížďka autobusem výrobní halou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t="18848" r="-1455"/>
          <a:stretch/>
        </p:blipFill>
        <p:spPr>
          <a:xfrm>
            <a:off x="539552" y="3645024"/>
            <a:ext cx="4693673" cy="30894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 r="36532" b="27879"/>
          <a:stretch/>
        </p:blipFill>
        <p:spPr>
          <a:xfrm>
            <a:off x="6930228" y="147679"/>
            <a:ext cx="2184357" cy="281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6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Poslední den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35289"/>
          <a:stretch/>
        </p:blipFill>
        <p:spPr>
          <a:xfrm>
            <a:off x="3779912" y="1360041"/>
            <a:ext cx="4326244" cy="235197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město </a:t>
            </a:r>
            <a:r>
              <a:rPr lang="cs-CZ" dirty="0" err="1"/>
              <a:t>Harz</a:t>
            </a:r>
            <a:endParaRPr lang="cs-CZ" dirty="0"/>
          </a:p>
          <a:p>
            <a:r>
              <a:rPr lang="cs-CZ" dirty="0" err="1"/>
              <a:t>Harzadrenalin</a:t>
            </a:r>
            <a:endParaRPr lang="cs-CZ" dirty="0"/>
          </a:p>
          <a:p>
            <a:r>
              <a:rPr lang="cs-CZ" dirty="0"/>
              <a:t>cukrárna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0"/>
          <a:stretch/>
        </p:blipFill>
        <p:spPr>
          <a:xfrm>
            <a:off x="0" y="3620733"/>
            <a:ext cx="2825505" cy="32441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/>
          <a:stretch/>
        </p:blipFill>
        <p:spPr>
          <a:xfrm>
            <a:off x="6749122" y="3803296"/>
            <a:ext cx="2338922" cy="27301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r="12576"/>
          <a:stretch/>
        </p:blipFill>
        <p:spPr>
          <a:xfrm>
            <a:off x="2993781" y="3863181"/>
            <a:ext cx="3638097" cy="29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48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5"/>
            <a:ext cx="5762391" cy="43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5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Elisabeth – </a:t>
            </a:r>
            <a:r>
              <a:rPr lang="cs-CZ" dirty="0" err="1"/>
              <a:t>Selbert</a:t>
            </a:r>
            <a:r>
              <a:rPr lang="cs-CZ" dirty="0"/>
              <a:t> – </a:t>
            </a:r>
            <a:r>
              <a:rPr lang="cs-CZ" dirty="0" err="1"/>
              <a:t>Schule</a:t>
            </a:r>
            <a:r>
              <a:rPr lang="cs-CZ" dirty="0"/>
              <a:t> </a:t>
            </a:r>
            <a:r>
              <a:rPr lang="cs-CZ" dirty="0" err="1"/>
              <a:t>Hameln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94" y="1772816"/>
            <a:ext cx="5567811" cy="490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9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Salon </a:t>
            </a:r>
            <a:r>
              <a:rPr lang="cs-CZ" dirty="0" err="1"/>
              <a:t>Brilliant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Edel</a:t>
            </a:r>
            <a:r>
              <a:rPr lang="cs-CZ" dirty="0"/>
              <a:t> </a:t>
            </a:r>
            <a:r>
              <a:rPr lang="cs-CZ" dirty="0" err="1"/>
              <a:t>Hameln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11" y="1196753"/>
            <a:ext cx="4729243" cy="266429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praxe v salonu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57" y="4043611"/>
            <a:ext cx="3645122" cy="27338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9" y="3644773"/>
            <a:ext cx="3553968" cy="26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1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Gel lak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02118"/>
            <a:ext cx="3747310" cy="505886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49" y="1484784"/>
            <a:ext cx="4049498" cy="50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5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Manikúra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352565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334140" cy="45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0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Kosmetické ošetření pleti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5" y="1855625"/>
            <a:ext cx="3672644" cy="491109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55625"/>
            <a:ext cx="3424490" cy="46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Kosmetická provozovna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3352565" cy="4525963"/>
          </a:xfrm>
        </p:spPr>
      </p:pic>
    </p:spTree>
    <p:extLst>
      <p:ext uri="{BB962C8B-B14F-4D97-AF65-F5344CB8AC3E}">
        <p14:creationId xmlns:p14="http://schemas.microsoft.com/office/powerpoint/2010/main" val="24459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praxe ve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Elisabeth – </a:t>
            </a:r>
            <a:r>
              <a:rPr lang="cs-CZ" dirty="0" err="1"/>
              <a:t>Selbert</a:t>
            </a:r>
            <a:r>
              <a:rPr lang="cs-CZ" dirty="0"/>
              <a:t> – </a:t>
            </a:r>
            <a:r>
              <a:rPr lang="cs-CZ" dirty="0" err="1"/>
              <a:t>Schule</a:t>
            </a:r>
            <a:r>
              <a:rPr lang="cs-CZ" dirty="0"/>
              <a:t> </a:t>
            </a:r>
            <a:r>
              <a:rPr lang="cs-CZ" dirty="0" err="1"/>
              <a:t>Hameln</a:t>
            </a:r>
            <a:endParaRPr lang="cs-CZ" dirty="0"/>
          </a:p>
          <a:p>
            <a:r>
              <a:rPr lang="cs-CZ" dirty="0"/>
              <a:t>masáže zad</a:t>
            </a:r>
          </a:p>
          <a:p>
            <a:r>
              <a:rPr lang="cs-CZ" dirty="0"/>
              <a:t>masáž ruky</a:t>
            </a:r>
          </a:p>
          <a:p>
            <a:r>
              <a:rPr lang="cs-CZ" dirty="0"/>
              <a:t>kosmetické ošetření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74994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Příjezd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školní autobus</a:t>
            </a:r>
          </a:p>
          <a:p>
            <a:r>
              <a:rPr lang="cs-CZ" dirty="0"/>
              <a:t>příjezd ve 13:00</a:t>
            </a:r>
          </a:p>
          <a:p>
            <a:r>
              <a:rPr lang="cs-CZ" dirty="0"/>
              <a:t>přivítání praktikantů</a:t>
            </a:r>
          </a:p>
          <a:p>
            <a:r>
              <a:rPr lang="cs-CZ" dirty="0"/>
              <a:t>společný oběd </a:t>
            </a:r>
          </a:p>
          <a:p>
            <a:r>
              <a:rPr lang="cs-CZ" dirty="0"/>
              <a:t>ubytování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9" b="18889"/>
          <a:stretch/>
        </p:blipFill>
        <p:spPr>
          <a:xfrm>
            <a:off x="5076056" y="1694944"/>
            <a:ext cx="3248526" cy="43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964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148</Words>
  <Application>Microsoft Office PowerPoint</Application>
  <PresentationFormat>Předvádění na obrazovce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sady Office</vt:lpstr>
      <vt:lpstr>Zahraniční odborná praxe  Německo - Hameln TANDEM</vt:lpstr>
      <vt:lpstr>Elisabeth – Selbert – Schule Hameln</vt:lpstr>
      <vt:lpstr>Salon Brilliant und Edel Hameln</vt:lpstr>
      <vt:lpstr>Gel lak</vt:lpstr>
      <vt:lpstr>Manikúra</vt:lpstr>
      <vt:lpstr>Kosmetické ošetření pleti</vt:lpstr>
      <vt:lpstr>Kosmetická provozovna</vt:lpstr>
      <vt:lpstr>Odborná praxe ve škole</vt:lpstr>
      <vt:lpstr>Příjezd </vt:lpstr>
      <vt:lpstr>Ubytování </vt:lpstr>
      <vt:lpstr>Bad Pyrmond</vt:lpstr>
      <vt:lpstr>Zoo v Hannoveru</vt:lpstr>
      <vt:lpstr>Volný čas</vt:lpstr>
      <vt:lpstr>Večeře se třemi studentkami kosmetických služeb</vt:lpstr>
      <vt:lpstr>Landgrafen therme</vt:lpstr>
      <vt:lpstr>Autostadt</vt:lpstr>
      <vt:lpstr>Poslední den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 v Německu</dc:title>
  <dc:creator>domin</dc:creator>
  <cp:lastModifiedBy>Skřivanová Jaroslava, Ing.</cp:lastModifiedBy>
  <cp:revision>24</cp:revision>
  <dcterms:created xsi:type="dcterms:W3CDTF">2019-12-02T17:44:25Z</dcterms:created>
  <dcterms:modified xsi:type="dcterms:W3CDTF">2020-11-10T06:18:02Z</dcterms:modified>
</cp:coreProperties>
</file>